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76" r:id="rId6"/>
    <p:sldId id="258" r:id="rId7"/>
    <p:sldId id="261" r:id="rId8"/>
    <p:sldId id="282" r:id="rId9"/>
    <p:sldId id="283" r:id="rId10"/>
    <p:sldId id="284" r:id="rId11"/>
    <p:sldId id="285" r:id="rId12"/>
    <p:sldId id="286" r:id="rId13"/>
    <p:sldId id="287" r:id="rId14"/>
    <p:sldId id="280" r:id="rId15"/>
    <p:sldId id="281" r:id="rId16"/>
    <p:sldId id="262" r:id="rId17"/>
    <p:sldId id="257" r:id="rId18"/>
    <p:sldId id="265" r:id="rId19"/>
    <p:sldId id="267" r:id="rId20"/>
    <p:sldId id="268" r:id="rId21"/>
    <p:sldId id="273" r:id="rId22"/>
    <p:sldId id="269" r:id="rId23"/>
    <p:sldId id="270" r:id="rId24"/>
    <p:sldId id="274" r:id="rId25"/>
    <p:sldId id="271" r:id="rId26"/>
    <p:sldId id="272" r:id="rId27"/>
    <p:sldId id="275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12262-83E9-4641-93A4-39347C86EE6E}" v="2494" dt="2018-09-24T05:57:06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114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yne Hoggett" userId="cd13c8e39b32bdd0" providerId="LiveId" clId="{B4B12262-83E9-4641-93A4-39347C86EE6E}"/>
    <pc:docChg chg="undo custSel addSld delSld modSld sldOrd">
      <pc:chgData name="Wayne Hoggett" userId="cd13c8e39b32bdd0" providerId="LiveId" clId="{B4B12262-83E9-4641-93A4-39347C86EE6E}" dt="2018-09-24T05:57:06.216" v="2490" actId="20577"/>
      <pc:docMkLst>
        <pc:docMk/>
      </pc:docMkLst>
      <pc:sldChg chg="delSp modSp ord">
        <pc:chgData name="Wayne Hoggett" userId="cd13c8e39b32bdd0" providerId="LiveId" clId="{B4B12262-83E9-4641-93A4-39347C86EE6E}" dt="2018-08-30T20:22:03.966" v="506" actId="20577"/>
        <pc:sldMkLst>
          <pc:docMk/>
          <pc:sldMk cId="3950004283" sldId="257"/>
        </pc:sldMkLst>
        <pc:spChg chg="mod">
          <ac:chgData name="Wayne Hoggett" userId="cd13c8e39b32bdd0" providerId="LiveId" clId="{B4B12262-83E9-4641-93A4-39347C86EE6E}" dt="2018-08-30T20:13:32.674" v="18" actId="14100"/>
          <ac:spMkLst>
            <pc:docMk/>
            <pc:sldMk cId="3950004283" sldId="257"/>
            <ac:spMk id="2" creationId="{401EF716-9205-9E48-ACC5-94F826DC72E7}"/>
          </ac:spMkLst>
        </pc:spChg>
        <pc:picChg chg="del">
          <ac:chgData name="Wayne Hoggett" userId="cd13c8e39b32bdd0" providerId="LiveId" clId="{B4B12262-83E9-4641-93A4-39347C86EE6E}" dt="2018-08-30T20:13:24.752" v="17" actId="478"/>
          <ac:picMkLst>
            <pc:docMk/>
            <pc:sldMk cId="3950004283" sldId="257"/>
            <ac:picMk id="10" creationId="{D9D961AB-FE3A-1F4E-BD52-AD5EEDFB3C6A}"/>
          </ac:picMkLst>
        </pc:picChg>
        <pc:picChg chg="del">
          <ac:chgData name="Wayne Hoggett" userId="cd13c8e39b32bdd0" providerId="LiveId" clId="{B4B12262-83E9-4641-93A4-39347C86EE6E}" dt="2018-08-30T20:13:22.985" v="16" actId="478"/>
          <ac:picMkLst>
            <pc:docMk/>
            <pc:sldMk cId="3950004283" sldId="257"/>
            <ac:picMk id="12" creationId="{0DA43544-D671-A04C-B64F-A2A2FA2BF782}"/>
          </ac:picMkLst>
        </pc:picChg>
      </pc:sldChg>
      <pc:sldChg chg="modSp">
        <pc:chgData name="Wayne Hoggett" userId="cd13c8e39b32bdd0" providerId="LiveId" clId="{B4B12262-83E9-4641-93A4-39347C86EE6E}" dt="2018-08-30T20:14:30.248" v="71" actId="14100"/>
        <pc:sldMkLst>
          <pc:docMk/>
          <pc:sldMk cId="1909957536" sldId="258"/>
        </pc:sldMkLst>
        <pc:spChg chg="mod">
          <ac:chgData name="Wayne Hoggett" userId="cd13c8e39b32bdd0" providerId="LiveId" clId="{B4B12262-83E9-4641-93A4-39347C86EE6E}" dt="2018-08-30T20:14:30.248" v="71" actId="14100"/>
          <ac:spMkLst>
            <pc:docMk/>
            <pc:sldMk cId="1909957536" sldId="258"/>
            <ac:spMk id="5" creationId="{E30C5A45-3460-6B4F-BC44-F5513C3BF261}"/>
          </ac:spMkLst>
        </pc:spChg>
      </pc:sldChg>
      <pc:sldChg chg="modSp">
        <pc:chgData name="Wayne Hoggett" userId="cd13c8e39b32bdd0" providerId="LiveId" clId="{B4B12262-83E9-4641-93A4-39347C86EE6E}" dt="2018-09-10T05:34:32.170" v="2164" actId="12"/>
        <pc:sldMkLst>
          <pc:docMk/>
          <pc:sldMk cId="1790007942" sldId="261"/>
        </pc:sldMkLst>
        <pc:spChg chg="mod">
          <ac:chgData name="Wayne Hoggett" userId="cd13c8e39b32bdd0" providerId="LiveId" clId="{B4B12262-83E9-4641-93A4-39347C86EE6E}" dt="2018-09-10T05:34:32.170" v="2164" actId="12"/>
          <ac:spMkLst>
            <pc:docMk/>
            <pc:sldMk cId="1790007942" sldId="261"/>
            <ac:spMk id="5" creationId="{6F36E549-92F3-2641-80E9-2B1A0B168340}"/>
          </ac:spMkLst>
        </pc:spChg>
      </pc:sldChg>
      <pc:sldChg chg="modSp ord">
        <pc:chgData name="Wayne Hoggett" userId="cd13c8e39b32bdd0" providerId="LiveId" clId="{B4B12262-83E9-4641-93A4-39347C86EE6E}" dt="2018-09-10T05:30:05.366" v="1712" actId="14100"/>
        <pc:sldMkLst>
          <pc:docMk/>
          <pc:sldMk cId="3970095486" sldId="262"/>
        </pc:sldMkLst>
        <pc:spChg chg="mod">
          <ac:chgData name="Wayne Hoggett" userId="cd13c8e39b32bdd0" providerId="LiveId" clId="{B4B12262-83E9-4641-93A4-39347C86EE6E}" dt="2018-09-10T05:29:37.108" v="1630" actId="14100"/>
          <ac:spMkLst>
            <pc:docMk/>
            <pc:sldMk cId="3970095486" sldId="262"/>
            <ac:spMk id="6" creationId="{EEFA8E91-7245-A04A-8978-722DA0C5AB70}"/>
          </ac:spMkLst>
        </pc:spChg>
        <pc:spChg chg="mod">
          <ac:chgData name="Wayne Hoggett" userId="cd13c8e39b32bdd0" providerId="LiveId" clId="{B4B12262-83E9-4641-93A4-39347C86EE6E}" dt="2018-09-10T05:30:05.366" v="1712" actId="14100"/>
          <ac:spMkLst>
            <pc:docMk/>
            <pc:sldMk cId="3970095486" sldId="262"/>
            <ac:spMk id="7" creationId="{ED5ADC38-5201-974D-A30A-DE8429F18478}"/>
          </ac:spMkLst>
        </pc:spChg>
        <pc:picChg chg="mod">
          <ac:chgData name="Wayne Hoggett" userId="cd13c8e39b32bdd0" providerId="LiveId" clId="{B4B12262-83E9-4641-93A4-39347C86EE6E}" dt="2018-09-10T05:29:40.213" v="1632" actId="1076"/>
          <ac:picMkLst>
            <pc:docMk/>
            <pc:sldMk cId="3970095486" sldId="262"/>
            <ac:picMk id="3" creationId="{0DEE1E8C-7F57-B340-8F84-A93FB317C544}"/>
          </ac:picMkLst>
        </pc:picChg>
      </pc:sldChg>
      <pc:sldChg chg="modSp add ord">
        <pc:chgData name="Wayne Hoggett" userId="cd13c8e39b32bdd0" providerId="LiveId" clId="{B4B12262-83E9-4641-93A4-39347C86EE6E}" dt="2018-09-10T05:28:43.557" v="1540" actId="20577"/>
        <pc:sldMkLst>
          <pc:docMk/>
          <pc:sldMk cId="4260826608" sldId="265"/>
        </pc:sldMkLst>
        <pc:spChg chg="mod">
          <ac:chgData name="Wayne Hoggett" userId="cd13c8e39b32bdd0" providerId="LiveId" clId="{B4B12262-83E9-4641-93A4-39347C86EE6E}" dt="2018-09-10T05:27:29.311" v="1334" actId="20577"/>
          <ac:spMkLst>
            <pc:docMk/>
            <pc:sldMk cId="4260826608" sldId="265"/>
            <ac:spMk id="6" creationId="{EEFA8E91-7245-A04A-8978-722DA0C5AB70}"/>
          </ac:spMkLst>
        </pc:spChg>
        <pc:spChg chg="mod">
          <ac:chgData name="Wayne Hoggett" userId="cd13c8e39b32bdd0" providerId="LiveId" clId="{B4B12262-83E9-4641-93A4-39347C86EE6E}" dt="2018-09-10T05:28:43.557" v="1540" actId="20577"/>
          <ac:spMkLst>
            <pc:docMk/>
            <pc:sldMk cId="4260826608" sldId="265"/>
            <ac:spMk id="7" creationId="{ED5ADC38-5201-974D-A30A-DE8429F18478}"/>
          </ac:spMkLst>
        </pc:spChg>
      </pc:sldChg>
      <pc:sldChg chg="modSp ord">
        <pc:chgData name="Wayne Hoggett" userId="cd13c8e39b32bdd0" providerId="LiveId" clId="{B4B12262-83E9-4641-93A4-39347C86EE6E}" dt="2018-09-10T05:30:40.123" v="1830" actId="20577"/>
        <pc:sldMkLst>
          <pc:docMk/>
          <pc:sldMk cId="3650174619" sldId="267"/>
        </pc:sldMkLst>
        <pc:spChg chg="mod">
          <ac:chgData name="Wayne Hoggett" userId="cd13c8e39b32bdd0" providerId="LiveId" clId="{B4B12262-83E9-4641-93A4-39347C86EE6E}" dt="2018-09-10T05:26:01.782" v="1251" actId="20577"/>
          <ac:spMkLst>
            <pc:docMk/>
            <pc:sldMk cId="3650174619" sldId="267"/>
            <ac:spMk id="6" creationId="{EEFA8E91-7245-A04A-8978-722DA0C5AB70}"/>
          </ac:spMkLst>
        </pc:spChg>
        <pc:spChg chg="mod">
          <ac:chgData name="Wayne Hoggett" userId="cd13c8e39b32bdd0" providerId="LiveId" clId="{B4B12262-83E9-4641-93A4-39347C86EE6E}" dt="2018-09-10T05:30:40.123" v="1830" actId="20577"/>
          <ac:spMkLst>
            <pc:docMk/>
            <pc:sldMk cId="3650174619" sldId="267"/>
            <ac:spMk id="7" creationId="{ED5ADC38-5201-974D-A30A-DE8429F18478}"/>
          </ac:spMkLst>
        </pc:spChg>
        <pc:picChg chg="mod">
          <ac:chgData name="Wayne Hoggett" userId="cd13c8e39b32bdd0" providerId="LiveId" clId="{B4B12262-83E9-4641-93A4-39347C86EE6E}" dt="2018-09-10T05:26:05.833" v="1253" actId="1076"/>
          <ac:picMkLst>
            <pc:docMk/>
            <pc:sldMk cId="3650174619" sldId="267"/>
            <ac:picMk id="3" creationId="{0DEE1E8C-7F57-B340-8F84-A93FB317C544}"/>
          </ac:picMkLst>
        </pc:picChg>
      </pc:sldChg>
      <pc:sldChg chg="modSp add ord">
        <pc:chgData name="Wayne Hoggett" userId="cd13c8e39b32bdd0" providerId="LiveId" clId="{B4B12262-83E9-4641-93A4-39347C86EE6E}" dt="2018-08-30T20:22:54.575" v="601" actId="20577"/>
        <pc:sldMkLst>
          <pc:docMk/>
          <pc:sldMk cId="577693731" sldId="269"/>
        </pc:sldMkLst>
        <pc:spChg chg="mod">
          <ac:chgData name="Wayne Hoggett" userId="cd13c8e39b32bdd0" providerId="LiveId" clId="{B4B12262-83E9-4641-93A4-39347C86EE6E}" dt="2018-08-30T20:22:27.444" v="524" actId="20577"/>
          <ac:spMkLst>
            <pc:docMk/>
            <pc:sldMk cId="577693731" sldId="269"/>
            <ac:spMk id="6" creationId="{EEFA8E91-7245-A04A-8978-722DA0C5AB70}"/>
          </ac:spMkLst>
        </pc:spChg>
        <pc:spChg chg="mod">
          <ac:chgData name="Wayne Hoggett" userId="cd13c8e39b32bdd0" providerId="LiveId" clId="{B4B12262-83E9-4641-93A4-39347C86EE6E}" dt="2018-08-30T20:22:54.575" v="601" actId="20577"/>
          <ac:spMkLst>
            <pc:docMk/>
            <pc:sldMk cId="577693731" sldId="269"/>
            <ac:spMk id="7" creationId="{ED5ADC38-5201-974D-A30A-DE8429F18478}"/>
          </ac:spMkLst>
        </pc:spChg>
      </pc:sldChg>
      <pc:sldChg chg="add ord">
        <pc:chgData name="Wayne Hoggett" userId="cd13c8e39b32bdd0" providerId="LiveId" clId="{B4B12262-83E9-4641-93A4-39347C86EE6E}" dt="2018-08-30T20:23:14.078" v="603" actId="20577"/>
        <pc:sldMkLst>
          <pc:docMk/>
          <pc:sldMk cId="3251107161" sldId="270"/>
        </pc:sldMkLst>
      </pc:sldChg>
      <pc:sldChg chg="modSp add ord">
        <pc:chgData name="Wayne Hoggett" userId="cd13c8e39b32bdd0" providerId="LiveId" clId="{B4B12262-83E9-4641-93A4-39347C86EE6E}" dt="2018-09-10T05:37:26.240" v="2352" actId="20577"/>
        <pc:sldMkLst>
          <pc:docMk/>
          <pc:sldMk cId="2270796739" sldId="271"/>
        </pc:sldMkLst>
        <pc:spChg chg="mod">
          <ac:chgData name="Wayne Hoggett" userId="cd13c8e39b32bdd0" providerId="LiveId" clId="{B4B12262-83E9-4641-93A4-39347C86EE6E}" dt="2018-08-30T20:25:51.547" v="641" actId="14100"/>
          <ac:spMkLst>
            <pc:docMk/>
            <pc:sldMk cId="2270796739" sldId="271"/>
            <ac:spMk id="6" creationId="{EEFA8E91-7245-A04A-8978-722DA0C5AB70}"/>
          </ac:spMkLst>
        </pc:spChg>
        <pc:spChg chg="mod">
          <ac:chgData name="Wayne Hoggett" userId="cd13c8e39b32bdd0" providerId="LiveId" clId="{B4B12262-83E9-4641-93A4-39347C86EE6E}" dt="2018-09-10T05:37:26.240" v="2352" actId="20577"/>
          <ac:spMkLst>
            <pc:docMk/>
            <pc:sldMk cId="2270796739" sldId="271"/>
            <ac:spMk id="7" creationId="{ED5ADC38-5201-974D-A30A-DE8429F18478}"/>
          </ac:spMkLst>
        </pc:spChg>
        <pc:picChg chg="mod">
          <ac:chgData name="Wayne Hoggett" userId="cd13c8e39b32bdd0" providerId="LiveId" clId="{B4B12262-83E9-4641-93A4-39347C86EE6E}" dt="2018-09-10T05:36:45.970" v="2191" actId="1076"/>
          <ac:picMkLst>
            <pc:docMk/>
            <pc:sldMk cId="2270796739" sldId="271"/>
            <ac:picMk id="3" creationId="{0DEE1E8C-7F57-B340-8F84-A93FB317C544}"/>
          </ac:picMkLst>
        </pc:picChg>
      </pc:sldChg>
      <pc:sldChg chg="add">
        <pc:chgData name="Wayne Hoggett" userId="cd13c8e39b32bdd0" providerId="LiveId" clId="{B4B12262-83E9-4641-93A4-39347C86EE6E}" dt="2018-08-30T20:26:35.824" v="726" actId="20577"/>
        <pc:sldMkLst>
          <pc:docMk/>
          <pc:sldMk cId="892324183" sldId="272"/>
        </pc:sldMkLst>
      </pc:sldChg>
      <pc:sldChg chg="modSp">
        <pc:chgData name="Wayne Hoggett" userId="cd13c8e39b32bdd0" providerId="LiveId" clId="{B4B12262-83E9-4641-93A4-39347C86EE6E}" dt="2018-09-10T05:31:25.308" v="1919" actId="20577"/>
        <pc:sldMkLst>
          <pc:docMk/>
          <pc:sldMk cId="104444519" sldId="273"/>
        </pc:sldMkLst>
        <pc:spChg chg="mod">
          <ac:chgData name="Wayne Hoggett" userId="cd13c8e39b32bdd0" providerId="LiveId" clId="{B4B12262-83E9-4641-93A4-39347C86EE6E}" dt="2018-09-10T05:31:25.308" v="1919" actId="20577"/>
          <ac:spMkLst>
            <pc:docMk/>
            <pc:sldMk cId="104444519" sldId="273"/>
            <ac:spMk id="7" creationId="{ED5ADC38-5201-974D-A30A-DE8429F18478}"/>
          </ac:spMkLst>
        </pc:spChg>
      </pc:sldChg>
      <pc:sldChg chg="modSp add">
        <pc:chgData name="Wayne Hoggett" userId="cd13c8e39b32bdd0" providerId="LiveId" clId="{B4B12262-83E9-4641-93A4-39347C86EE6E}" dt="2018-09-24T05:57:06.216" v="2490" actId="20577"/>
        <pc:sldMkLst>
          <pc:docMk/>
          <pc:sldMk cId="245466300" sldId="274"/>
        </pc:sldMkLst>
        <pc:spChg chg="mod">
          <ac:chgData name="Wayne Hoggett" userId="cd13c8e39b32bdd0" providerId="LiveId" clId="{B4B12262-83E9-4641-93A4-39347C86EE6E}" dt="2018-09-24T05:57:06.216" v="2490" actId="20577"/>
          <ac:spMkLst>
            <pc:docMk/>
            <pc:sldMk cId="245466300" sldId="274"/>
            <ac:spMk id="7" creationId="{ED5ADC38-5201-974D-A30A-DE8429F18478}"/>
          </ac:spMkLst>
        </pc:spChg>
      </pc:sldChg>
      <pc:sldChg chg="modSp add">
        <pc:chgData name="Wayne Hoggett" userId="cd13c8e39b32bdd0" providerId="LiveId" clId="{B4B12262-83E9-4641-93A4-39347C86EE6E}" dt="2018-09-10T05:36:34.683" v="2189" actId="20577"/>
        <pc:sldMkLst>
          <pc:docMk/>
          <pc:sldMk cId="547960644" sldId="275"/>
        </pc:sldMkLst>
        <pc:spChg chg="mod">
          <ac:chgData name="Wayne Hoggett" userId="cd13c8e39b32bdd0" providerId="LiveId" clId="{B4B12262-83E9-4641-93A4-39347C86EE6E}" dt="2018-09-10T05:36:34.683" v="2189" actId="20577"/>
          <ac:spMkLst>
            <pc:docMk/>
            <pc:sldMk cId="547960644" sldId="275"/>
            <ac:spMk id="7" creationId="{ED5ADC38-5201-974D-A30A-DE8429F18478}"/>
          </ac:spMkLst>
        </pc:spChg>
      </pc:sldChg>
    </pc:docChg>
  </pc:docChgLst>
  <pc:docChgLst>
    <pc:chgData name="Wayne Hoggett" userId="cd13c8e39b32bdd0" providerId="LiveId" clId="{661C3E0A-A19B-4E8F-A497-1C2A5FECC31D}"/>
    <pc:docChg chg="custSel modSld">
      <pc:chgData name="Wayne Hoggett" userId="cd13c8e39b32bdd0" providerId="LiveId" clId="{661C3E0A-A19B-4E8F-A497-1C2A5FECC31D}" dt="2018-08-29T20:37:13.211" v="272" actId="20577"/>
      <pc:docMkLst>
        <pc:docMk/>
      </pc:docMkLst>
      <pc:sldChg chg="modSp">
        <pc:chgData name="Wayne Hoggett" userId="cd13c8e39b32bdd0" providerId="LiveId" clId="{661C3E0A-A19B-4E8F-A497-1C2A5FECC31D}" dt="2018-08-29T20:34:28.088" v="93" actId="20577"/>
        <pc:sldMkLst>
          <pc:docMk/>
          <pc:sldMk cId="1909957536" sldId="258"/>
        </pc:sldMkLst>
        <pc:spChg chg="mod">
          <ac:chgData name="Wayne Hoggett" userId="cd13c8e39b32bdd0" providerId="LiveId" clId="{661C3E0A-A19B-4E8F-A497-1C2A5FECC31D}" dt="2018-08-29T20:34:04.641" v="22" actId="20577"/>
          <ac:spMkLst>
            <pc:docMk/>
            <pc:sldMk cId="1909957536" sldId="258"/>
            <ac:spMk id="4" creationId="{8EC8A4FD-29F6-E846-AB32-2C2BADCA12D0}"/>
          </ac:spMkLst>
        </pc:spChg>
        <pc:spChg chg="mod">
          <ac:chgData name="Wayne Hoggett" userId="cd13c8e39b32bdd0" providerId="LiveId" clId="{661C3E0A-A19B-4E8F-A497-1C2A5FECC31D}" dt="2018-08-29T20:34:28.088" v="93" actId="20577"/>
          <ac:spMkLst>
            <pc:docMk/>
            <pc:sldMk cId="1909957536" sldId="258"/>
            <ac:spMk id="5" creationId="{E30C5A45-3460-6B4F-BC44-F5513C3BF261}"/>
          </ac:spMkLst>
        </pc:spChg>
      </pc:sldChg>
      <pc:sldChg chg="delSp modSp">
        <pc:chgData name="Wayne Hoggett" userId="cd13c8e39b32bdd0" providerId="LiveId" clId="{661C3E0A-A19B-4E8F-A497-1C2A5FECC31D}" dt="2018-08-29T20:37:13.211" v="272" actId="20577"/>
        <pc:sldMkLst>
          <pc:docMk/>
          <pc:sldMk cId="1790007942" sldId="261"/>
        </pc:sldMkLst>
        <pc:spChg chg="mod">
          <ac:chgData name="Wayne Hoggett" userId="cd13c8e39b32bdd0" providerId="LiveId" clId="{661C3E0A-A19B-4E8F-A497-1C2A5FECC31D}" dt="2018-08-29T20:35:51.020" v="155" actId="20577"/>
          <ac:spMkLst>
            <pc:docMk/>
            <pc:sldMk cId="1790007942" sldId="261"/>
            <ac:spMk id="4" creationId="{997A6405-457E-8141-95D5-217B9C742D1C}"/>
          </ac:spMkLst>
        </pc:spChg>
        <pc:spChg chg="mod">
          <ac:chgData name="Wayne Hoggett" userId="cd13c8e39b32bdd0" providerId="LiveId" clId="{661C3E0A-A19B-4E8F-A497-1C2A5FECC31D}" dt="2018-08-29T20:37:13.211" v="272" actId="20577"/>
          <ac:spMkLst>
            <pc:docMk/>
            <pc:sldMk cId="1790007942" sldId="261"/>
            <ac:spMk id="5" creationId="{6F36E549-92F3-2641-80E9-2B1A0B168340}"/>
          </ac:spMkLst>
        </pc:spChg>
        <pc:spChg chg="del">
          <ac:chgData name="Wayne Hoggett" userId="cd13c8e39b32bdd0" providerId="LiveId" clId="{661C3E0A-A19B-4E8F-A497-1C2A5FECC31D}" dt="2018-08-29T20:37:04.718" v="269" actId="478"/>
          <ac:spMkLst>
            <pc:docMk/>
            <pc:sldMk cId="1790007942" sldId="261"/>
            <ac:spMk id="6" creationId="{0CE2FE63-37B1-8B45-983E-AD7AFCD6F31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urveymonkey.com/r/BRF6S6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EB1759-8857-D44D-943E-D0A4DAEF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ADE4B6-888D-D649-91D8-B93B2F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8" y="48608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00B5A-864B-1141-8464-FF55CAD6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778" y="1490714"/>
            <a:ext cx="4725826" cy="35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49127-C0EB-BF4C-B499-9BA72166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143485"/>
            <a:ext cx="12192000" cy="800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410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503693" y="203346"/>
            <a:ext cx="861889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of the Month: PSTeams 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652E6E-3303-48B1-8054-BAB63B4AD157}"/>
              </a:ext>
            </a:extLst>
          </p:cNvPr>
          <p:cNvSpPr txBox="1">
            <a:spLocks/>
          </p:cNvSpPr>
          <p:nvPr/>
        </p:nvSpPr>
        <p:spPr>
          <a:xfrm>
            <a:off x="529428" y="1600153"/>
            <a:ext cx="11593162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Send feature rich notifications to Microsoft Teams</a:t>
            </a:r>
            <a:endParaRPr lang="en-AU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No license needed. Free to use.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Uses Webhooks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Install-Module </a:t>
            </a:r>
            <a:r>
              <a:rPr lang="en-AU" sz="3200" dirty="0" err="1">
                <a:latin typeface="Arial" panose="020B0604020202020204" pitchFamily="34" charset="0"/>
                <a:cs typeface="Arial" panose="020B0604020202020204" pitchFamily="34" charset="0"/>
              </a:rPr>
              <a:t>PSTeams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F092A8-874D-40E0-9B8B-F4AFC6413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962" y="2325845"/>
            <a:ext cx="4028834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 and Tricks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1811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Fast, Efficient, Readable PowerShell</a:t>
            </a:r>
          </a:p>
        </p:txBody>
      </p:sp>
    </p:spTree>
    <p:extLst>
      <p:ext uri="{BB962C8B-B14F-4D97-AF65-F5344CB8AC3E}">
        <p14:creationId xmlns:p14="http://schemas.microsoft.com/office/powerpoint/2010/main" val="162389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49127-C0EB-BF4C-B499-9BA72166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143485"/>
            <a:ext cx="12192000" cy="800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4814047" y="365125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on the menu?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36E549-92F3-2641-80E9-2B1A0B168340}"/>
              </a:ext>
            </a:extLst>
          </p:cNvPr>
          <p:cNvSpPr txBox="1">
            <a:spLocks/>
          </p:cNvSpPr>
          <p:nvPr/>
        </p:nvSpPr>
        <p:spPr>
          <a:xfrm>
            <a:off x="2077570" y="1906306"/>
            <a:ext cx="9520871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• Working with Collections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• Working with Classes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• Iterating and Filtering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Aliases</a:t>
            </a:r>
          </a:p>
        </p:txBody>
      </p:sp>
    </p:spTree>
    <p:extLst>
      <p:ext uri="{BB962C8B-B14F-4D97-AF65-F5344CB8AC3E}">
        <p14:creationId xmlns:p14="http://schemas.microsoft.com/office/powerpoint/2010/main" val="144127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232" cy="69270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162732" y="862667"/>
            <a:ext cx="69084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Collections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162732" y="1731960"/>
            <a:ext cx="6954506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my options?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improve performance?</a:t>
            </a:r>
          </a:p>
        </p:txBody>
      </p:sp>
    </p:spTree>
    <p:extLst>
      <p:ext uri="{BB962C8B-B14F-4D97-AF65-F5344CB8AC3E}">
        <p14:creationId xmlns:p14="http://schemas.microsoft.com/office/powerpoint/2010/main" val="397009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D847F2-D09B-8D41-B1D4-163E4470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6914" y="-235669"/>
            <a:ext cx="12198913" cy="7348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74" y="452486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76" y="4237878"/>
            <a:ext cx="7019365" cy="230094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5000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lists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.Add()</a:t>
            </a:r>
          </a:p>
        </p:txBody>
      </p:sp>
    </p:spTree>
    <p:extLst>
      <p:ext uri="{BB962C8B-B14F-4D97-AF65-F5344CB8AC3E}">
        <p14:creationId xmlns:p14="http://schemas.microsoft.com/office/powerpoint/2010/main" val="426082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232" cy="69270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162732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162732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can I use Classes?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should I use Classes?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7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D847F2-D09B-8D41-B1D4-163E4470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6914" y="-235669"/>
            <a:ext cx="12198913" cy="7348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74" y="452486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76" y="4237878"/>
            <a:ext cx="7019365" cy="230094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2379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Classes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PSObject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</a:t>
            </a:r>
          </a:p>
        </p:txBody>
      </p:sp>
    </p:spTree>
    <p:extLst>
      <p:ext uri="{BB962C8B-B14F-4D97-AF65-F5344CB8AC3E}">
        <p14:creationId xmlns:p14="http://schemas.microsoft.com/office/powerpoint/2010/main" val="104444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232" cy="69270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162732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Where and Foreach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162732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Where, Foreach, Where-Object, Foreach-Object</a:t>
            </a:r>
          </a:p>
        </p:txBody>
      </p:sp>
    </p:spTree>
    <p:extLst>
      <p:ext uri="{BB962C8B-B14F-4D97-AF65-F5344CB8AC3E}">
        <p14:creationId xmlns:p14="http://schemas.microsoft.com/office/powerpoint/2010/main" val="57769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D847F2-D09B-8D41-B1D4-163E4470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6914" y="-235669"/>
            <a:ext cx="12198913" cy="7348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74" y="452486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735" y="4014063"/>
            <a:ext cx="7019365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 by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E52D59-056B-45A9-A47E-B1CCDC5BE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66" y="5307656"/>
            <a:ext cx="3003315" cy="11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69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D847F2-D09B-8D41-B1D4-163E4470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6914" y="-235669"/>
            <a:ext cx="12198913" cy="7348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74" y="452486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76" y="4237878"/>
            <a:ext cx="7019365" cy="230094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51107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3962400" y="1731960"/>
            <a:ext cx="741443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.Where is faster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.Foreach is faster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.Where uses more memory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.Foreach also uses more memory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Where-Object is easy to read</a:t>
            </a:r>
          </a:p>
        </p:txBody>
      </p:sp>
    </p:spTree>
    <p:extLst>
      <p:ext uri="{BB962C8B-B14F-4D97-AF65-F5344CB8AC3E}">
        <p14:creationId xmlns:p14="http://schemas.microsoft.com/office/powerpoint/2010/main" val="24546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232" cy="69270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162732" y="862667"/>
            <a:ext cx="70175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Aliases vs Full Syntax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162732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I use Aliases?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9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D847F2-D09B-8D41-B1D4-163E4470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6914" y="-235669"/>
            <a:ext cx="12198913" cy="7348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74" y="452486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76" y="4237878"/>
            <a:ext cx="7019365" cy="230094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9232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aliases</a:t>
            </a:r>
          </a:p>
        </p:txBody>
      </p:sp>
    </p:spTree>
    <p:extLst>
      <p:ext uri="{BB962C8B-B14F-4D97-AF65-F5344CB8AC3E}">
        <p14:creationId xmlns:p14="http://schemas.microsoft.com/office/powerpoint/2010/main" val="54796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Feedback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8F8BE-33DB-4E81-9083-0DC7D483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420" y="2636520"/>
            <a:ext cx="2438400" cy="2438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49D33B-B2DB-40C7-B98F-554EE6EC7B3D}"/>
              </a:ext>
            </a:extLst>
          </p:cNvPr>
          <p:cNvSpPr/>
          <p:nvPr/>
        </p:nvSpPr>
        <p:spPr>
          <a:xfrm>
            <a:off x="6803213" y="2055263"/>
            <a:ext cx="457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6264A7"/>
                </a:solidFill>
                <a:latin typeface="Segoe UI" panose="020B0502040204020203" pitchFamily="34" charset="0"/>
                <a:hlinkClick r:id="rId4" tooltip="https://www.surveymonkey.com/r/BRF6S6V"/>
              </a:rPr>
              <a:t>https://www.surveymonkey.com/r/BRF6S6V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597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News</a:t>
            </a:r>
          </a:p>
        </p:txBody>
      </p:sp>
    </p:spTree>
    <p:extLst>
      <p:ext uri="{BB962C8B-B14F-4D97-AF65-F5344CB8AC3E}">
        <p14:creationId xmlns:p14="http://schemas.microsoft.com/office/powerpoint/2010/main" val="190995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49127-C0EB-BF4C-B499-9BA72166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143485"/>
            <a:ext cx="12192000" cy="800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4814047" y="365125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Core 6.1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36E549-92F3-2641-80E9-2B1A0B168340}"/>
              </a:ext>
            </a:extLst>
          </p:cNvPr>
          <p:cNvSpPr txBox="1">
            <a:spLocks/>
          </p:cNvSpPr>
          <p:nvPr/>
        </p:nvSpPr>
        <p:spPr>
          <a:xfrm>
            <a:off x="529428" y="1600153"/>
            <a:ext cx="11593162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Compatibility with 1900+ existing cmdlets in Windows 10 and  Windows Server 2019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Built on top of .NET Core 2.1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Support for the latest versions of Windows, macOS, and Linux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Significant performance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79000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49127-C0EB-BF4C-B499-9BA72166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143485"/>
            <a:ext cx="12192000" cy="800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4243679" y="127915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Look and Features for PowerShell Gallery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36E549-92F3-2641-80E9-2B1A0B168340}"/>
              </a:ext>
            </a:extLst>
          </p:cNvPr>
          <p:cNvSpPr txBox="1">
            <a:spLocks/>
          </p:cNvSpPr>
          <p:nvPr/>
        </p:nvSpPr>
        <p:spPr>
          <a:xfrm>
            <a:off x="529428" y="1600153"/>
            <a:ext cx="11593162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Manual download option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Install-Module + Install-Script install to user scope if not elevated session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New API keys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expiration that ranges from 1 to 365 days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Two factor authentication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Aligning with NuGet</a:t>
            </a:r>
          </a:p>
        </p:txBody>
      </p:sp>
    </p:spTree>
    <p:extLst>
      <p:ext uri="{BB962C8B-B14F-4D97-AF65-F5344CB8AC3E}">
        <p14:creationId xmlns:p14="http://schemas.microsoft.com/office/powerpoint/2010/main" val="126554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49127-C0EB-BF4C-B499-9BA72166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143485"/>
            <a:ext cx="12192000" cy="800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4243679" y="127915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Look and Features for PowerShell Gallery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44D92-5141-4DFD-8E10-D2DE48912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332" y="1550480"/>
            <a:ext cx="6723945" cy="52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49127-C0EB-BF4C-B499-9BA72166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143485"/>
            <a:ext cx="12192000" cy="800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503693" y="22961"/>
            <a:ext cx="861889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PowerShell 2.0 Deprecation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36E549-92F3-2641-80E9-2B1A0B168340}"/>
              </a:ext>
            </a:extLst>
          </p:cNvPr>
          <p:cNvSpPr txBox="1">
            <a:spLocks/>
          </p:cNvSpPr>
          <p:nvPr/>
        </p:nvSpPr>
        <p:spPr>
          <a:xfrm>
            <a:off x="529428" y="1600153"/>
            <a:ext cx="11593162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No timeline for removal but it will be removed in a future release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Why? To standardise on </a:t>
            </a:r>
            <a:r>
              <a:rPr lang="en-AU" sz="3200" dirty="0" err="1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 4.6+ and PowerShell Core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17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49127-C0EB-BF4C-B499-9BA72166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143485"/>
            <a:ext cx="12192000" cy="800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410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123447" y="274590"/>
            <a:ext cx="861889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Dashboard 2.0.0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36E549-92F3-2641-80E9-2B1A0B168340}"/>
              </a:ext>
            </a:extLst>
          </p:cNvPr>
          <p:cNvSpPr txBox="1">
            <a:spLocks/>
          </p:cNvSpPr>
          <p:nvPr/>
        </p:nvSpPr>
        <p:spPr>
          <a:xfrm>
            <a:off x="529428" y="1600153"/>
            <a:ext cx="11593162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Community Edition </a:t>
            </a:r>
            <a:r>
              <a:rPr lang="en-AU" sz="2000" i="1" dirty="0">
                <a:latin typeface="Arial" panose="020B0604020202020204" pitchFamily="34" charset="0"/>
                <a:cs typeface="Arial" panose="020B0604020202020204" pitchFamily="34" charset="0"/>
              </a:rPr>
              <a:t>“Install-Module </a:t>
            </a:r>
            <a:r>
              <a:rPr lang="en-AU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UniversalDashboard.Community</a:t>
            </a:r>
            <a:r>
              <a:rPr lang="en-AU" sz="2000" i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Enterprise Edition </a:t>
            </a:r>
            <a:r>
              <a:rPr lang="en-AU" sz="2000" i="1" dirty="0">
                <a:latin typeface="Arial" panose="020B0604020202020204" pitchFamily="34" charset="0"/>
                <a:cs typeface="Arial" panose="020B0604020202020204" pitchFamily="34" charset="0"/>
              </a:rPr>
              <a:t>“Install-Module </a:t>
            </a:r>
            <a:r>
              <a:rPr lang="en-AU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UniversalDashboard</a:t>
            </a:r>
            <a:r>
              <a:rPr lang="en-AU" sz="2000" i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Tree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Floating Action Button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More Customizable Toasts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Azure Active Directory Authentication (Enterprise Only)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94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49127-C0EB-BF4C-B499-9BA72166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143485"/>
            <a:ext cx="12192000" cy="800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410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123447" y="274590"/>
            <a:ext cx="861889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Dashboard 2.0.0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94F1A-A10B-49B2-890B-DA90DC3B7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992" y="1738881"/>
            <a:ext cx="9177196" cy="44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42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sPUG Powerpoint Template" id="{077A4257-265E-5943-A0B5-B24E788C34B3}" vid="{22C75C31-7FEF-624B-8CAF-D0BD6C22463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1F402C6D89D43A07E75A658B7641E" ma:contentTypeVersion="5" ma:contentTypeDescription="Create a new document." ma:contentTypeScope="" ma:versionID="35bbe054e2c2fed262fc5bfb822ddfee">
  <xsd:schema xmlns:xsd="http://www.w3.org/2001/XMLSchema" xmlns:xs="http://www.w3.org/2001/XMLSchema" xmlns:p="http://schemas.microsoft.com/office/2006/metadata/properties" xmlns:ns2="126d1887-2ac8-42a0-8d84-6ecf29e20b94" targetNamespace="http://schemas.microsoft.com/office/2006/metadata/properties" ma:root="true" ma:fieldsID="d8b999b55faad13d8cdd63b0f89bc743" ns2:_="">
    <xsd:import namespace="126d1887-2ac8-42a0-8d84-6ecf29e20b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6d1887-2ac8-42a0-8d84-6ecf29e20b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2A4703-3D88-48D5-9224-FBBB738CE1A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9F7023-08CF-470C-990F-98DFD7A8BD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72F14E-2404-4562-A1CD-5E8C937F7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6d1887-2ac8-42a0-8d84-6ecf29e20b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BrisPUG Powerpoint Template</Template>
  <TotalTime>728</TotalTime>
  <Words>310</Words>
  <Application>Microsoft Office PowerPoint</Application>
  <PresentationFormat>Widescreen</PresentationFormat>
  <Paragraphs>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Office Theme</vt:lpstr>
      <vt:lpstr>BrisPUG</vt:lpstr>
      <vt:lpstr>Sponsored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Demo</vt:lpstr>
      <vt:lpstr>PowerPoint Presentation</vt:lpstr>
      <vt:lpstr>PowerPoint Presentation</vt:lpstr>
      <vt:lpstr>Demo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BrisPUG</dc:title>
  <dc:creator>Wayne Hoggett</dc:creator>
  <cp:lastModifiedBy>Alex Laurie</cp:lastModifiedBy>
  <cp:revision>11</cp:revision>
  <dcterms:created xsi:type="dcterms:W3CDTF">2018-08-29T20:30:04Z</dcterms:created>
  <dcterms:modified xsi:type="dcterms:W3CDTF">2018-09-25T02:49:01Z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0x010100F281F402C6D89D43A07E75A658B7641E</vt:lpwstr>
  </property>
</Properties>
</file>